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presProps" Target="pres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76906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66434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414386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862609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38772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891264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827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1358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509851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 - ıq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50195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64652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2674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8757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04984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131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8242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0074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40642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66011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66284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219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78029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990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02589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888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22544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866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94609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77602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89133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02090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79182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170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9825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13881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614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442142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73348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6149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61912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59557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61749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00893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57415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44518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2562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2373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88614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7690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8828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596538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093666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553171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4472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0374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076684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782050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70310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45194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31117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50651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86811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69131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0481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1866</TotalTime>
  <Words>3918</Words>
  <Application>Microsoft Office PowerPoint</Application>
  <PresentationFormat>Widescreen</PresentationFormat>
  <Paragraphs>1004</Paragraphs>
  <Slides>301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301</vt:i4>
      </vt:variant>
    </vt:vector>
  </HeadingPairs>
  <TitlesOfParts>
    <vt:vector size="306"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76</cp:revision>
  <dcterms:created xsi:type="dcterms:W3CDTF">2026-02-03T10:24:36Z</dcterms:created>
  <dcterms:modified xsi:type="dcterms:W3CDTF">2026-02-04T17:33:39Z</dcterms:modified>
</cp:coreProperties>
</file>